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7F42-D4F7-428A-A34E-782F4A53FFF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5AD2-FBD0-4914-97FF-BE903F3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7F42-D4F7-428A-A34E-782F4A53FFF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5AD2-FBD0-4914-97FF-BE903F3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9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7F42-D4F7-428A-A34E-782F4A53FFF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5AD2-FBD0-4914-97FF-BE903F3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7F42-D4F7-428A-A34E-782F4A53FFF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5AD2-FBD0-4914-97FF-BE903F3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3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7F42-D4F7-428A-A34E-782F4A53FFF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5AD2-FBD0-4914-97FF-BE903F3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1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7F42-D4F7-428A-A34E-782F4A53FFF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5AD2-FBD0-4914-97FF-BE903F3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2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7F42-D4F7-428A-A34E-782F4A53FFF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5AD2-FBD0-4914-97FF-BE903F3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9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7F42-D4F7-428A-A34E-782F4A53FFF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5AD2-FBD0-4914-97FF-BE903F3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5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7F42-D4F7-428A-A34E-782F4A53FFF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5AD2-FBD0-4914-97FF-BE903F3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5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7F42-D4F7-428A-A34E-782F4A53FFF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5AD2-FBD0-4914-97FF-BE903F3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0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7F42-D4F7-428A-A34E-782F4A53FFF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5AD2-FBD0-4914-97FF-BE903F3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7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7F42-D4F7-428A-A34E-782F4A53FFF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05AD2-FBD0-4914-97FF-BE903F32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2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6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Georgia Dept of Corrections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Angela</dc:creator>
  <cp:lastModifiedBy>Smith, Angela</cp:lastModifiedBy>
  <cp:revision>1</cp:revision>
  <dcterms:created xsi:type="dcterms:W3CDTF">2018-11-15T16:06:01Z</dcterms:created>
  <dcterms:modified xsi:type="dcterms:W3CDTF">2018-11-15T16:07:03Z</dcterms:modified>
</cp:coreProperties>
</file>